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6136-8F50-2911-F509-F4775265C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169EAB-6839-9DB2-BEFA-B371A0688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6B7AA-F917-4EBF-9417-9CF8A13E2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5ECF1-415E-8A68-C115-4202B614F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3A62A-2C7F-072C-3E5D-694C8775E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D13D-13AF-D007-1D82-DFAC88B0C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DD762E-9677-9EE4-70DA-9D5F25FB7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AB31E-ACB8-5DCD-772A-34F0B2C71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B2E4B-DA23-FEB6-816E-597077D30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42E4E-58DC-AAD6-2641-18504A27C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4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674178-68D6-A17E-F930-9566AE7A31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FAB0F4-2A4C-C57F-1844-530A6534C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07974-80D9-08A6-1FD4-077FE8B2E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24CC0-0827-3016-3572-AB0C0E64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056C3-917D-0D02-19F8-E2E79A4C1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9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E5C11-A78F-D24B-CDD3-74E5664E6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7A11F-06C2-0BA1-A4FD-922819F1D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05538-7F93-91AA-0BDB-1005A9779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4DEC3-857E-712E-85A7-46CF8F868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C344C-0474-B914-B809-2C8B6092E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5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D1343-6B94-7D10-3014-DAA63FD4A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9171E-53D9-2E20-74E3-66E341C66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0F066-1CB7-051A-B50B-B9814D660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435DC-9A95-622A-6E7B-8CF34EA13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FF822-2281-D486-38E2-56655B7A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2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295C8-E9C0-FA06-8145-862C333E2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AF32D-FB13-AE90-5CF1-81FCC7214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F15333-9B6D-5457-9DD1-6C28DE529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EB30F-14D6-22C9-4D14-134618A2E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0ECEE-26B9-CF6B-7877-B2170237F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78026-A0EE-875B-98BC-4542E5734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5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AD0E1-414A-4789-2F76-5EB251E3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B4260-366B-F2D4-54E2-899ADC952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2F4BE7-F71B-856A-1880-4185DE3F3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A17F43-0A10-1EB3-7F14-E70A4BFDDD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145A36-F4A6-1AB9-EE41-84E9DDE136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AEB5BA-6C33-3BED-8453-FD43129AE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97A01B-683E-3765-024B-61BE7B65A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75D5F1-66CA-718F-56CA-18599C2A9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8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5086-84E4-DA71-66ED-32065BFF1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1848C-FC89-8E75-21E9-6C71456A3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1662C-17EF-097B-4798-2B456AD57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A41260-52B1-1B3F-BC01-8A4F2BA9A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6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02D6AD-7629-57CD-BD0A-18720443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CF0C13-9FCE-EF26-5812-2DA4A6554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0D9B7-6EE3-F717-324C-D9AB0F2A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0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FB8B6-D6C7-533B-AB7A-46B709E12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3675F-64A5-8487-5BA8-E343390F5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E15E22-8E97-0FE2-2CAF-75C67A744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5E6C9-2D05-07E0-0767-7D704F79A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915C7-97EA-6BCD-528C-6E49D1A02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63BEB3-2C52-4957-6503-E367DFEDE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6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26D5C-45F0-A9B7-B206-0901709A1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9E8C8F-0042-E5D8-A0EF-F0247EA5FC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95754B-62BE-995B-DB75-190615E0E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7FA2C-10C3-9B13-CE42-F407F9B4B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20A61-481E-F7FF-59F8-D104FC96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8FAB2-4502-099A-B763-E5DE1D0B5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5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F8DCAE-C7D8-11BB-EA7C-13065E66A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B30AD-C321-5248-C1DF-48021548C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D7F1C-C655-755D-4A68-C1A0D7AF9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F21C2-AEA9-4E51-8FE9-BA91F319E6F6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5BCF8-22EF-D44C-17F2-A44465D16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8E9FD-7C54-86AD-76C7-C2F19C492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4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1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green and pink text&#10;&#10;Description automatically generated">
            <a:extLst>
              <a:ext uri="{FF2B5EF4-FFF2-40B4-BE49-F238E27FC236}">
                <a16:creationId xmlns:a16="http://schemas.microsoft.com/office/drawing/2014/main" id="{E8B20944-0A98-9851-BA9A-D038A27F5D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14801F8-226F-456D-1FE7-082ED52F49B7}"/>
              </a:ext>
            </a:extLst>
          </p:cNvPr>
          <p:cNvSpPr txBox="1"/>
          <p:nvPr/>
        </p:nvSpPr>
        <p:spPr>
          <a:xfrm>
            <a:off x="1265521" y="1793021"/>
            <a:ext cx="5228948" cy="769441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0103FC-5A9B-BC7E-2BDA-22F0D67B1ABA}"/>
              </a:ext>
            </a:extLst>
          </p:cNvPr>
          <p:cNvSpPr txBox="1"/>
          <p:nvPr/>
        </p:nvSpPr>
        <p:spPr>
          <a:xfrm>
            <a:off x="1265521" y="2762166"/>
            <a:ext cx="5228948" cy="523220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Subtitle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161504-A5DF-4BE7-E277-25638573C122}"/>
              </a:ext>
            </a:extLst>
          </p:cNvPr>
          <p:cNvSpPr txBox="1"/>
          <p:nvPr/>
        </p:nvSpPr>
        <p:spPr>
          <a:xfrm>
            <a:off x="1265521" y="3537067"/>
            <a:ext cx="5228948" cy="461665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Presenter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0BFC00-211B-F6A4-A689-C2966BA90865}"/>
              </a:ext>
            </a:extLst>
          </p:cNvPr>
          <p:cNvSpPr txBox="1"/>
          <p:nvPr/>
        </p:nvSpPr>
        <p:spPr>
          <a:xfrm>
            <a:off x="1265521" y="4250413"/>
            <a:ext cx="5228948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Location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7D94F3-6E6E-B113-3B39-FE5F8A974DE6}"/>
              </a:ext>
            </a:extLst>
          </p:cNvPr>
          <p:cNvSpPr txBox="1"/>
          <p:nvPr/>
        </p:nvSpPr>
        <p:spPr>
          <a:xfrm>
            <a:off x="1265521" y="4710403"/>
            <a:ext cx="5228948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48647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and black screen&#10;&#10;Description automatically generated">
            <a:extLst>
              <a:ext uri="{FF2B5EF4-FFF2-40B4-BE49-F238E27FC236}">
                <a16:creationId xmlns:a16="http://schemas.microsoft.com/office/drawing/2014/main" id="{7E5EFE69-95FE-0B45-1A56-5D61DAA984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042C49-F215-15AA-7888-47D3A036D5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0801" y="3142463"/>
            <a:ext cx="7730398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8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green and black border&#10;&#10;Description automatically generated">
            <a:extLst>
              <a:ext uri="{FF2B5EF4-FFF2-40B4-BE49-F238E27FC236}">
                <a16:creationId xmlns:a16="http://schemas.microsoft.com/office/drawing/2014/main" id="{CFC250AC-D6C5-98CE-54A3-1C6A9AA4F3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4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ack background with green and pink text&#10;&#10;Description automatically generated">
            <a:extLst>
              <a:ext uri="{FF2B5EF4-FFF2-40B4-BE49-F238E27FC236}">
                <a16:creationId xmlns:a16="http://schemas.microsoft.com/office/drawing/2014/main" id="{CC4ECEE9-B836-8376-4368-C9C7D5A9B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C0BFC00-211B-F6A4-A689-C2966BA90865}"/>
              </a:ext>
            </a:extLst>
          </p:cNvPr>
          <p:cNvSpPr txBox="1"/>
          <p:nvPr/>
        </p:nvSpPr>
        <p:spPr>
          <a:xfrm>
            <a:off x="1638745" y="4259744"/>
            <a:ext cx="5228948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Presenter E-Mail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E693AA-C734-DB77-8C5A-6FB94603A510}"/>
              </a:ext>
            </a:extLst>
          </p:cNvPr>
          <p:cNvSpPr txBox="1"/>
          <p:nvPr/>
        </p:nvSpPr>
        <p:spPr>
          <a:xfrm>
            <a:off x="1638745" y="1979499"/>
            <a:ext cx="37041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Thank You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A68FF8-2CF4-6B27-4228-FF8EF477A973}"/>
              </a:ext>
            </a:extLst>
          </p:cNvPr>
          <p:cNvSpPr txBox="1"/>
          <p:nvPr/>
        </p:nvSpPr>
        <p:spPr>
          <a:xfrm>
            <a:off x="1638745" y="2867698"/>
            <a:ext cx="3418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34796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98707</dc:creator>
  <cp:lastModifiedBy>98707</cp:lastModifiedBy>
  <cp:revision>6</cp:revision>
  <dcterms:created xsi:type="dcterms:W3CDTF">2023-07-25T15:05:22Z</dcterms:created>
  <dcterms:modified xsi:type="dcterms:W3CDTF">2023-07-27T19:37:43Z</dcterms:modified>
</cp:coreProperties>
</file>